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2398AF0-7809-4B6F-949C-92EEF682D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2733676"/>
            <a:ext cx="6831673" cy="1104900"/>
          </a:xfrm>
        </p:spPr>
        <p:txBody>
          <a:bodyPr>
            <a:normAutofit/>
          </a:bodyPr>
          <a:lstStyle/>
          <a:p>
            <a:r>
              <a:rPr lang="zh-TW" altLang="en-US" sz="6000" dirty="0"/>
              <a:t>安裝</a:t>
            </a:r>
            <a:r>
              <a:rPr lang="en-US" altLang="zh-TW" sz="6000" dirty="0"/>
              <a:t>ubuntu</a:t>
            </a:r>
            <a:endParaRPr lang="zh-TW" altLang="en-US" sz="6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F4867E-02C6-40CC-B8D3-C7021AE31FB8}"/>
              </a:ext>
            </a:extLst>
          </p:cNvPr>
          <p:cNvSpPr txBox="1"/>
          <p:nvPr/>
        </p:nvSpPr>
        <p:spPr>
          <a:xfrm>
            <a:off x="4952999" y="383857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410570085 </a:t>
            </a:r>
            <a:r>
              <a:rPr lang="zh-TW" altLang="en-US" dirty="0"/>
              <a:t>林書榆</a:t>
            </a:r>
          </a:p>
        </p:txBody>
      </p:sp>
    </p:spTree>
    <p:extLst>
      <p:ext uri="{BB962C8B-B14F-4D97-AF65-F5344CB8AC3E}">
        <p14:creationId xmlns:p14="http://schemas.microsoft.com/office/powerpoint/2010/main" val="226078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9.</a:t>
            </a:r>
            <a:r>
              <a:rPr lang="zh-TW" altLang="en-US" dirty="0"/>
              <a:t> 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36" y="1491751"/>
            <a:ext cx="7061928" cy="3910197"/>
          </a:xfrm>
        </p:spPr>
      </p:pic>
    </p:spTree>
    <p:extLst>
      <p:ext uri="{BB962C8B-B14F-4D97-AF65-F5344CB8AC3E}">
        <p14:creationId xmlns:p14="http://schemas.microsoft.com/office/powerpoint/2010/main" val="265072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10. </a:t>
            </a:r>
            <a:r>
              <a:rPr lang="zh-TW" altLang="en-US" dirty="0"/>
              <a:t>開啟虛擬機並下載</a:t>
            </a:r>
            <a:r>
              <a:rPr lang="en-US" altLang="zh-TW" dirty="0"/>
              <a:t>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486" y="1466850"/>
            <a:ext cx="5461028" cy="3960000"/>
          </a:xfrm>
        </p:spPr>
      </p:pic>
    </p:spTree>
    <p:extLst>
      <p:ext uri="{BB962C8B-B14F-4D97-AF65-F5344CB8AC3E}">
        <p14:creationId xmlns:p14="http://schemas.microsoft.com/office/powerpoint/2010/main" val="192630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11. </a:t>
            </a:r>
            <a:r>
              <a:rPr lang="zh-TW" altLang="en-US" dirty="0"/>
              <a:t>選擇語言</a:t>
            </a:r>
            <a:r>
              <a:rPr lang="en-US" altLang="zh-TW" dirty="0"/>
              <a:t>&amp;</a:t>
            </a:r>
            <a:r>
              <a:rPr lang="zh-TW" altLang="en-US" dirty="0"/>
              <a:t>安裝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7" y="1466850"/>
            <a:ext cx="7245925" cy="5220000"/>
          </a:xfrm>
        </p:spPr>
      </p:pic>
    </p:spTree>
    <p:extLst>
      <p:ext uri="{BB962C8B-B14F-4D97-AF65-F5344CB8AC3E}">
        <p14:creationId xmlns:p14="http://schemas.microsoft.com/office/powerpoint/2010/main" val="421930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12. </a:t>
            </a:r>
            <a:r>
              <a:rPr lang="zh-TW" altLang="en-US" dirty="0"/>
              <a:t>選擇語言並繼續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8" y="1466850"/>
            <a:ext cx="7245923" cy="5220000"/>
          </a:xfrm>
        </p:spPr>
      </p:pic>
    </p:spTree>
    <p:extLst>
      <p:ext uri="{BB962C8B-B14F-4D97-AF65-F5344CB8AC3E}">
        <p14:creationId xmlns:p14="http://schemas.microsoft.com/office/powerpoint/2010/main" val="256701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13.</a:t>
            </a:r>
            <a:r>
              <a:rPr lang="zh-TW" altLang="en-US" dirty="0"/>
              <a:t> 繼續安裝過程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7" y="1466850"/>
            <a:ext cx="7245925" cy="5220000"/>
          </a:xfrm>
        </p:spPr>
      </p:pic>
    </p:spTree>
    <p:extLst>
      <p:ext uri="{BB962C8B-B14F-4D97-AF65-F5344CB8AC3E}">
        <p14:creationId xmlns:p14="http://schemas.microsoft.com/office/powerpoint/2010/main" val="157903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14.</a:t>
            </a:r>
            <a:r>
              <a:rPr lang="zh-TW" altLang="en-US" dirty="0"/>
              <a:t> 選擇</a:t>
            </a:r>
            <a:r>
              <a:rPr lang="en-US" altLang="zh-TW" dirty="0"/>
              <a:t>Taipei</a:t>
            </a:r>
            <a:r>
              <a:rPr lang="zh-TW" altLang="en-US" dirty="0"/>
              <a:t>並繼續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8" y="1466850"/>
            <a:ext cx="7245923" cy="5220000"/>
          </a:xfrm>
        </p:spPr>
      </p:pic>
    </p:spTree>
    <p:extLst>
      <p:ext uri="{BB962C8B-B14F-4D97-AF65-F5344CB8AC3E}">
        <p14:creationId xmlns:p14="http://schemas.microsoft.com/office/powerpoint/2010/main" val="157195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15.</a:t>
            </a:r>
            <a:r>
              <a:rPr lang="zh-TW" altLang="en-US" dirty="0"/>
              <a:t> 輸入資料並繼續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7" y="1466850"/>
            <a:ext cx="7245925" cy="5220000"/>
          </a:xfrm>
        </p:spPr>
      </p:pic>
    </p:spTree>
    <p:extLst>
      <p:ext uri="{BB962C8B-B14F-4D97-AF65-F5344CB8AC3E}">
        <p14:creationId xmlns:p14="http://schemas.microsoft.com/office/powerpoint/2010/main" val="218080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16.</a:t>
            </a:r>
            <a:r>
              <a:rPr lang="zh-TW" altLang="en-US" dirty="0"/>
              <a:t> 等待安裝過程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8" y="1466850"/>
            <a:ext cx="7245924" cy="5220000"/>
          </a:xfrm>
        </p:spPr>
      </p:pic>
    </p:spTree>
    <p:extLst>
      <p:ext uri="{BB962C8B-B14F-4D97-AF65-F5344CB8AC3E}">
        <p14:creationId xmlns:p14="http://schemas.microsoft.com/office/powerpoint/2010/main" val="125264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17.</a:t>
            </a:r>
            <a:r>
              <a:rPr lang="zh-TW" altLang="en-US" dirty="0"/>
              <a:t> 安裝完成，重啟虛擬機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7" y="1466850"/>
            <a:ext cx="7245926" cy="5220000"/>
          </a:xfrm>
        </p:spPr>
      </p:pic>
    </p:spTree>
    <p:extLst>
      <p:ext uri="{BB962C8B-B14F-4D97-AF65-F5344CB8AC3E}">
        <p14:creationId xmlns:p14="http://schemas.microsoft.com/office/powerpoint/2010/main" val="3549421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18.</a:t>
            </a:r>
            <a:r>
              <a:rPr lang="zh-TW" altLang="en-US" dirty="0"/>
              <a:t> 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238" y="1466850"/>
            <a:ext cx="7245923" cy="5220000"/>
          </a:xfrm>
        </p:spPr>
      </p:pic>
    </p:spTree>
    <p:extLst>
      <p:ext uri="{BB962C8B-B14F-4D97-AF65-F5344CB8AC3E}">
        <p14:creationId xmlns:p14="http://schemas.microsoft.com/office/powerpoint/2010/main" val="72920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1. </a:t>
            </a:r>
            <a:r>
              <a:rPr lang="zh-TW" altLang="en-US" dirty="0"/>
              <a:t>官網下載</a:t>
            </a:r>
            <a:r>
              <a:rPr lang="en-US" altLang="zh-TW" dirty="0"/>
              <a:t>ubuntu22.04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1638300"/>
            <a:ext cx="7518400" cy="4229100"/>
          </a:xfrm>
        </p:spPr>
      </p:pic>
    </p:spTree>
    <p:extLst>
      <p:ext uri="{BB962C8B-B14F-4D97-AF65-F5344CB8AC3E}">
        <p14:creationId xmlns:p14="http://schemas.microsoft.com/office/powerpoint/2010/main" val="22401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2. </a:t>
            </a:r>
            <a:r>
              <a:rPr lang="zh-TW" altLang="en-US" dirty="0"/>
              <a:t>點擊連結下載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1638300"/>
            <a:ext cx="7518400" cy="4229099"/>
          </a:xfrm>
        </p:spPr>
      </p:pic>
    </p:spTree>
    <p:extLst>
      <p:ext uri="{BB962C8B-B14F-4D97-AF65-F5344CB8AC3E}">
        <p14:creationId xmlns:p14="http://schemas.microsoft.com/office/powerpoint/2010/main" val="367180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3. </a:t>
            </a:r>
            <a:r>
              <a:rPr lang="zh-TW" altLang="en-US" dirty="0"/>
              <a:t>新增虛擬機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000824"/>
            <a:ext cx="7518400" cy="3504050"/>
          </a:xfrm>
        </p:spPr>
      </p:pic>
    </p:spTree>
    <p:extLst>
      <p:ext uri="{BB962C8B-B14F-4D97-AF65-F5344CB8AC3E}">
        <p14:creationId xmlns:p14="http://schemas.microsoft.com/office/powerpoint/2010/main" val="25574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4. </a:t>
            </a:r>
            <a:r>
              <a:rPr lang="zh-TW" altLang="en-US" dirty="0"/>
              <a:t>選擇</a:t>
            </a:r>
            <a:r>
              <a:rPr lang="en-US" altLang="zh-TW" dirty="0"/>
              <a:t>ubuntu iso</a:t>
            </a:r>
            <a:r>
              <a:rPr lang="zh-TW" altLang="en-US" dirty="0"/>
              <a:t>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161" y="1466850"/>
            <a:ext cx="6782139" cy="5070423"/>
          </a:xfrm>
        </p:spPr>
      </p:pic>
    </p:spTree>
    <p:extLst>
      <p:ext uri="{BB962C8B-B14F-4D97-AF65-F5344CB8AC3E}">
        <p14:creationId xmlns:p14="http://schemas.microsoft.com/office/powerpoint/2010/main" val="385015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022" y="1466850"/>
            <a:ext cx="7108355" cy="3960000"/>
          </a:xfrm>
        </p:spPr>
      </p:pic>
    </p:spTree>
    <p:extLst>
      <p:ext uri="{BB962C8B-B14F-4D97-AF65-F5344CB8AC3E}">
        <p14:creationId xmlns:p14="http://schemas.microsoft.com/office/powerpoint/2010/main" val="50585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6.</a:t>
            </a:r>
            <a:r>
              <a:rPr lang="zh-TW" altLang="en-US" dirty="0"/>
              <a:t> 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5015" y="1466851"/>
            <a:ext cx="7074370" cy="3959997"/>
          </a:xfrm>
        </p:spPr>
      </p:pic>
    </p:spTree>
    <p:extLst>
      <p:ext uri="{BB962C8B-B14F-4D97-AF65-F5344CB8AC3E}">
        <p14:creationId xmlns:p14="http://schemas.microsoft.com/office/powerpoint/2010/main" val="376459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7.</a:t>
            </a:r>
            <a:r>
              <a:rPr lang="zh-TW" altLang="en-US" dirty="0"/>
              <a:t> 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5015" y="1487476"/>
            <a:ext cx="7074370" cy="3918747"/>
          </a:xfrm>
        </p:spPr>
      </p:pic>
    </p:spTree>
    <p:extLst>
      <p:ext uri="{BB962C8B-B14F-4D97-AF65-F5344CB8AC3E}">
        <p14:creationId xmlns:p14="http://schemas.microsoft.com/office/powerpoint/2010/main" val="328759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EBBD0-2BC6-45B4-940F-0DB6ECCB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1050"/>
          </a:xfrm>
        </p:spPr>
        <p:txBody>
          <a:bodyPr>
            <a:normAutofit/>
          </a:bodyPr>
          <a:lstStyle/>
          <a:p>
            <a:r>
              <a:rPr lang="en-US" altLang="zh-TW" dirty="0"/>
              <a:t>8.</a:t>
            </a:r>
            <a:r>
              <a:rPr lang="zh-TW" altLang="en-US" dirty="0"/>
              <a:t> 下一步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E141FC-EEF5-44C7-8A54-5068387C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5015" y="1490054"/>
            <a:ext cx="7074370" cy="3913591"/>
          </a:xfrm>
        </p:spPr>
      </p:pic>
    </p:spTree>
    <p:extLst>
      <p:ext uri="{BB962C8B-B14F-4D97-AF65-F5344CB8AC3E}">
        <p14:creationId xmlns:p14="http://schemas.microsoft.com/office/powerpoint/2010/main" val="165509594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26</TotalTime>
  <Words>98</Words>
  <Application>Microsoft Office PowerPoint</Application>
  <PresentationFormat>寬螢幕</PresentationFormat>
  <Paragraphs>20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2" baseType="lpstr">
      <vt:lpstr>微軟正黑體</vt:lpstr>
      <vt:lpstr>Franklin Gothic Book</vt:lpstr>
      <vt:lpstr>裁剪</vt:lpstr>
      <vt:lpstr>PowerPoint 簡報</vt:lpstr>
      <vt:lpstr>1. 官網下載ubuntu22.04</vt:lpstr>
      <vt:lpstr>2. 點擊連結下載</vt:lpstr>
      <vt:lpstr>3. 新增虛擬機</vt:lpstr>
      <vt:lpstr>4. 選擇ubuntu iso檔</vt:lpstr>
      <vt:lpstr>5. 下一步</vt:lpstr>
      <vt:lpstr>6. 下一步</vt:lpstr>
      <vt:lpstr>7. 下一步</vt:lpstr>
      <vt:lpstr>8. 下一步</vt:lpstr>
      <vt:lpstr>9. 完成</vt:lpstr>
      <vt:lpstr>10. 開啟虛擬機並下載ubuntu</vt:lpstr>
      <vt:lpstr>11. 選擇語言&amp;安裝</vt:lpstr>
      <vt:lpstr>12. 選擇語言並繼續</vt:lpstr>
      <vt:lpstr>13. 繼續安裝過程</vt:lpstr>
      <vt:lpstr>14. 選擇Taipei並繼續</vt:lpstr>
      <vt:lpstr>15. 輸入資料並繼續</vt:lpstr>
      <vt:lpstr>16. 等待安裝過程</vt:lpstr>
      <vt:lpstr>17. 安裝完成，重啟虛擬機</vt:lpstr>
      <vt:lpstr>18. 完成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書榆 林</dc:creator>
  <cp:lastModifiedBy>書榆 林</cp:lastModifiedBy>
  <cp:revision>4</cp:revision>
  <dcterms:created xsi:type="dcterms:W3CDTF">2023-09-18T17:27:22Z</dcterms:created>
  <dcterms:modified xsi:type="dcterms:W3CDTF">2023-09-19T08:54:12Z</dcterms:modified>
</cp:coreProperties>
</file>